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34A"/>
    <a:srgbClr val="D2533C"/>
    <a:srgbClr val="D2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4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dappy.github.i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err="1"/>
              <a:t>Интренет</a:t>
            </a:r>
            <a:r>
              <a:rPr lang="ru-RU" dirty="0"/>
              <a:t>-магазин "Новая Эра"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3728" y="3501008"/>
            <a:ext cx="640080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 smtClean="0"/>
              <a:t>Студент</a:t>
            </a:r>
            <a:r>
              <a:rPr lang="en-US" dirty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Замков Михаил Алексеевич</a:t>
            </a:r>
            <a:br>
              <a:rPr lang="ru-RU" dirty="0" smtClean="0"/>
            </a:br>
            <a:r>
              <a:rPr lang="ru-RU" dirty="0" smtClean="0"/>
              <a:t>Группа</a:t>
            </a:r>
            <a:r>
              <a:rPr lang="en-US" dirty="0" smtClean="0"/>
              <a:t> 1 </a:t>
            </a:r>
            <a:r>
              <a:rPr lang="ru-RU" dirty="0" smtClean="0"/>
              <a:t>курса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02172-</a:t>
            </a:r>
            <a:r>
              <a:rPr lang="ru-RU" dirty="0" smtClean="0"/>
              <a:t>ДБ</a:t>
            </a:r>
            <a:br>
              <a:rPr lang="ru-RU" dirty="0" smtClean="0"/>
            </a:br>
            <a:r>
              <a:rPr lang="en-US" u="sng" dirty="0">
                <a:hlinkClick r:id="rId2"/>
              </a:rPr>
              <a:t>https://Zdappy.github.io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6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400" dirty="0" smtClean="0"/>
              <a:t>Цель сайта</a:t>
            </a:r>
            <a:r>
              <a:rPr lang="en-US" sz="4400" dirty="0" smtClean="0"/>
              <a:t>: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1678833"/>
            <a:ext cx="820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Привлечение покупателей, увеличение прибыли.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63950" y="2276872"/>
            <a:ext cx="38720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rgbClr val="D2533C"/>
                </a:solidFill>
                <a:latin typeface="+mj-lt"/>
              </a:rPr>
              <a:t>Задачи </a:t>
            </a:r>
            <a:r>
              <a:rPr lang="ru-RU" sz="4400" dirty="0">
                <a:solidFill>
                  <a:srgbClr val="D2533C"/>
                </a:solidFill>
                <a:latin typeface="+mj-lt"/>
              </a:rPr>
              <a:t>сайта</a:t>
            </a:r>
            <a:r>
              <a:rPr lang="en-US" sz="4400" dirty="0">
                <a:solidFill>
                  <a:srgbClr val="D2533C"/>
                </a:solidFill>
                <a:latin typeface="+mj-lt"/>
              </a:rPr>
              <a:t>:</a:t>
            </a:r>
            <a:endParaRPr lang="ru-RU" sz="4400" dirty="0">
              <a:solidFill>
                <a:srgbClr val="D2533C"/>
              </a:solidFill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5535" y="3258618"/>
            <a:ext cx="8208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Помочь покупателю совершить </a:t>
            </a:r>
            <a:r>
              <a:rPr lang="ru-RU" sz="2400" dirty="0" smtClean="0"/>
              <a:t>покупку</a:t>
            </a:r>
            <a:r>
              <a:rPr lang="ru-RU" sz="2400" dirty="0"/>
              <a:t>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537" y="479715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Возраст не ограничен, сайт будут использовать те кому нужен этот товар.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59430" y="3789040"/>
            <a:ext cx="78811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solidFill>
                  <a:srgbClr val="D2533C"/>
                </a:solidFill>
                <a:latin typeface="+mj-lt"/>
              </a:rPr>
              <a:t>Целевая аудитория </a:t>
            </a:r>
            <a:r>
              <a:rPr lang="ru-RU" sz="4400" dirty="0">
                <a:solidFill>
                  <a:srgbClr val="D2533C"/>
                </a:solidFill>
                <a:latin typeface="+mj-lt"/>
              </a:rPr>
              <a:t>сайта</a:t>
            </a:r>
            <a:r>
              <a:rPr lang="en-US" sz="4400" dirty="0">
                <a:solidFill>
                  <a:srgbClr val="D2533C"/>
                </a:solidFill>
                <a:latin typeface="+mj-lt"/>
              </a:rPr>
              <a:t>:</a:t>
            </a:r>
            <a:endParaRPr lang="ru-RU" sz="4400" dirty="0">
              <a:solidFill>
                <a:srgbClr val="D2533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35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Что было </a:t>
            </a:r>
            <a:r>
              <a:rPr lang="ru-RU" dirty="0" smtClean="0"/>
              <a:t>реализовано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48478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Каталог с товарами (разбит на категории)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446437" y="1959223"/>
            <a:ext cx="24450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Поиск товаров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7579" y="2522296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Корзина с возможностью добавления/удаления</a:t>
            </a:r>
            <a:endParaRPr lang="ru-RU" sz="2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19045" y="3212976"/>
            <a:ext cx="44265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Модальные окна авторизации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7579" y="3674641"/>
            <a:ext cx="31445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Переключатель тем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51920" y="4073032"/>
            <a:ext cx="4928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Отправка поисковых запросов через URL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009684" y="4725144"/>
            <a:ext cx="51174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dirty="0">
                <a:solidFill>
                  <a:srgbClr val="D2533C"/>
                </a:solidFill>
                <a:latin typeface="+mj-lt"/>
              </a:rPr>
              <a:t>Что </a:t>
            </a:r>
            <a:r>
              <a:rPr lang="ru-RU" sz="4000" dirty="0" smtClean="0">
                <a:solidFill>
                  <a:srgbClr val="D2533C"/>
                </a:solidFill>
                <a:latin typeface="+mj-lt"/>
              </a:rPr>
              <a:t>не </a:t>
            </a:r>
            <a:r>
              <a:rPr lang="ru-RU" sz="4000" dirty="0">
                <a:solidFill>
                  <a:srgbClr val="D2533C"/>
                </a:solidFill>
                <a:latin typeface="+mj-lt"/>
              </a:rPr>
              <a:t>реализовано</a:t>
            </a:r>
            <a:r>
              <a:rPr lang="en-US" sz="4000" dirty="0">
                <a:solidFill>
                  <a:srgbClr val="D2533C"/>
                </a:solidFill>
                <a:latin typeface="+mj-lt"/>
              </a:rPr>
              <a:t>:</a:t>
            </a:r>
            <a:endParaRPr lang="ru-RU" sz="4000" dirty="0">
              <a:solidFill>
                <a:srgbClr val="D2533C"/>
              </a:solidFill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328" y="5494585"/>
            <a:ext cx="45964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Серверная  </a:t>
            </a:r>
            <a:r>
              <a:rPr lang="ru-RU" sz="2200" dirty="0" smtClean="0"/>
              <a:t>часть </a:t>
            </a:r>
            <a:r>
              <a:rPr lang="ru-RU" sz="2200" dirty="0"/>
              <a:t>авторизации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15816" y="5994171"/>
            <a:ext cx="60846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Формы регистрации и входа не проверяют данные на стороне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18542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990600"/>
          </a:xfrm>
        </p:spPr>
        <p:txBody>
          <a:bodyPr/>
          <a:lstStyle/>
          <a:p>
            <a:pPr algn="ctr"/>
            <a:r>
              <a:rPr lang="ru-RU" dirty="0" smtClean="0"/>
              <a:t>Реализация проекта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59903"/>
            <a:ext cx="5745249" cy="348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9903"/>
            <a:ext cx="1933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53" y="4005064"/>
            <a:ext cx="1751027" cy="255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Достижения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55679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Удобная система поиска с библиотекой Fuse.js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23928" y="2541676"/>
            <a:ext cx="46059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Корзина товаров с </a:t>
            </a:r>
            <a:r>
              <a:rPr lang="en-US" sz="2200" dirty="0" err="1" smtClean="0"/>
              <a:t>localStorage</a:t>
            </a:r>
            <a:endParaRPr lang="ru-RU" sz="2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3309664"/>
            <a:ext cx="60304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Модальные окна авторизации/регистрации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410645" y="4304883"/>
            <a:ext cx="54884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Реализована 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329138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Идеи развития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4120" y="1628800"/>
            <a:ext cx="27767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Серверная часть</a:t>
            </a:r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07904" y="2276872"/>
            <a:ext cx="4198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Добавление больше товара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3500" y="310583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Красивый </a:t>
            </a:r>
            <a:r>
              <a:rPr lang="ru-RU" sz="2200" dirty="0"/>
              <a:t>фон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707904" y="353717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Выложить </a:t>
            </a:r>
            <a:r>
              <a:rPr lang="ru-RU" sz="2200" dirty="0"/>
              <a:t>в интернет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3500" y="4467324"/>
            <a:ext cx="37441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Реализовать избранное </a:t>
            </a:r>
          </a:p>
        </p:txBody>
      </p:sp>
    </p:spTree>
    <p:extLst>
      <p:ext uri="{BB962C8B-B14F-4D97-AF65-F5344CB8AC3E}">
        <p14:creationId xmlns:p14="http://schemas.microsoft.com/office/powerpoint/2010/main" val="1233365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Сформированно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74" y="0"/>
            <a:ext cx="9204785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174</TotalTime>
  <Words>122</Words>
  <Application>Microsoft Office PowerPoint</Application>
  <PresentationFormat>Экран (4:3)</PresentationFormat>
  <Paragraphs>30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Ясность</vt:lpstr>
      <vt:lpstr>Интренет-магазин "Новая Эра"</vt:lpstr>
      <vt:lpstr>Цель сайта:</vt:lpstr>
      <vt:lpstr>Что было реализовано:</vt:lpstr>
      <vt:lpstr>Реализация проекта:</vt:lpstr>
      <vt:lpstr>Достижения:</vt:lpstr>
      <vt:lpstr>Идеи развития: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Интренет-магазин "Новая Эра"</dc:title>
  <dc:creator>misha</dc:creator>
  <cp:lastModifiedBy>Мишанский Замок</cp:lastModifiedBy>
  <cp:revision>14</cp:revision>
  <dcterms:created xsi:type="dcterms:W3CDTF">2025-05-29T08:46:23Z</dcterms:created>
  <dcterms:modified xsi:type="dcterms:W3CDTF">2025-06-01T10:29:12Z</dcterms:modified>
</cp:coreProperties>
</file>